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56" y="-36"/>
      </p:cViewPr>
      <p:guideLst>
        <p:guide orient="horz" pos="2160"/>
        <p:guide orient="horz" pos="754"/>
        <p:guide orient="horz" pos="164"/>
        <p:guide pos="2880"/>
        <p:guide pos="431"/>
        <p:guide pos="3288"/>
        <p:guide pos="53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898EB-C1F0-48EC-A280-92410B9B4624}" type="datetimeFigureOut">
              <a:rPr lang="hu-HU" smtClean="0"/>
              <a:t>2015.06.23.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92ACF-D50D-45F5-892D-5AD45C6A6E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236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E5AE-F9C3-4A98-9946-0415FD40489F}" type="datetime1">
              <a:rPr lang="hu-HU" smtClean="0"/>
              <a:t>2015.06.23.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EA6-1533-4741-A2E8-A32EAEE2AE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855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B7E3-8627-4AD3-BAA1-AE0187EC87E6}" type="datetime1">
              <a:rPr lang="hu-HU" smtClean="0"/>
              <a:t>2015.06.23.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EA6-1533-4741-A2E8-A32EAEE2AE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604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A208-82B1-4DE5-B33B-C0188B4B053B}" type="datetime1">
              <a:rPr lang="hu-HU" smtClean="0"/>
              <a:t>2015.06.23.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EA6-1533-4741-A2E8-A32EAEE2AE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105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78BB-B7C8-4463-8056-5BCEC3C2FF85}" type="datetime1">
              <a:rPr lang="hu-HU" smtClean="0"/>
              <a:t>2015.06.23.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EA6-1533-4741-A2E8-A32EAEE2AE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110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C04-9A56-4660-A3C7-541EAA21A8BA}" type="datetime1">
              <a:rPr lang="hu-HU" smtClean="0"/>
              <a:t>2015.06.23.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EA6-1533-4741-A2E8-A32EAEE2AE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541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9F3A-9E25-4A4E-8D66-75F56C8EE2F2}" type="datetime1">
              <a:rPr lang="hu-HU" smtClean="0"/>
              <a:t>2015.06.23.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EA6-1533-4741-A2E8-A32EAEE2AE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269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DA1C-98A8-4911-9E94-05D524F5A7B2}" type="datetime1">
              <a:rPr lang="hu-HU" smtClean="0"/>
              <a:t>2015.06.23.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EA6-1533-4741-A2E8-A32EAEE2AE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447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1A0B-CF49-497F-8008-A6434805B10D}" type="datetime1">
              <a:rPr lang="hu-HU" smtClean="0"/>
              <a:t>2015.06.23.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EA6-1533-4741-A2E8-A32EAEE2AE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933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5D14-549B-4C56-B56A-06114E2BAECF}" type="datetime1">
              <a:rPr lang="hu-HU" smtClean="0"/>
              <a:t>2015.06.23.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EA6-1533-4741-A2E8-A32EAEE2AE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98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9351-99D1-4F11-8FA1-12422245C6E4}" type="datetime1">
              <a:rPr lang="hu-HU" smtClean="0"/>
              <a:t>2015.06.23.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EA6-1533-4741-A2E8-A32EAEE2AE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88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E809-3E00-43DC-8636-E3226DEE687B}" type="datetime1">
              <a:rPr lang="hu-HU" smtClean="0"/>
              <a:t>2015.06.23.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EA6-1533-4741-A2E8-A32EAEE2AE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565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BA515-C304-4A83-87B5-5D4B15FC5DC5}" type="datetime1">
              <a:rPr lang="hu-HU" smtClean="0"/>
              <a:t>2015.06.23.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Becketts reggeli - Turizmus Kft.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17EA6-1533-4741-A2E8-A32EAEE2AE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752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452" y="980728"/>
            <a:ext cx="4909096" cy="341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1439652" y="4798108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Premium </a:t>
            </a:r>
            <a:r>
              <a:rPr lang="hu-HU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hu-H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hu-H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hu-H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hu-H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roperties</a:t>
            </a:r>
            <a:endParaRPr lang="hu-H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694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96"/>
            <a:ext cx="2025402" cy="140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2591408" y="250150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Előzmények</a:t>
            </a:r>
            <a:endParaRPr lang="hu-H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684213" y="2090172"/>
            <a:ext cx="79202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-  5 cég </a:t>
            </a:r>
          </a:p>
          <a:p>
            <a:pPr marL="285750" indent="-285750">
              <a:buFontTx/>
              <a:buChar char="-"/>
            </a:pPr>
            <a:r>
              <a:rPr lang="hu-HU" sz="2800" dirty="0" smtClean="0"/>
              <a:t>Egy üzleti csoportban közösen eltöltött több év</a:t>
            </a:r>
          </a:p>
          <a:p>
            <a:pPr marL="285750" indent="-285750">
              <a:buFontTx/>
              <a:buChar char="-"/>
            </a:pPr>
            <a:r>
              <a:rPr lang="hu-HU" sz="2800" dirty="0" smtClean="0"/>
              <a:t>Azonos ügyfélkör</a:t>
            </a:r>
          </a:p>
          <a:p>
            <a:pPr marL="285750" indent="-285750">
              <a:buFontTx/>
              <a:buChar char="-"/>
            </a:pPr>
            <a:r>
              <a:rPr lang="hu-HU" sz="2800" dirty="0" smtClean="0"/>
              <a:t>Azonos gondolkodásmód</a:t>
            </a:r>
          </a:p>
          <a:p>
            <a:pPr marL="285750" indent="-285750">
              <a:buFontTx/>
              <a:buChar char="-"/>
            </a:pPr>
            <a:r>
              <a:rPr lang="hu-HU" sz="2800" dirty="0" smtClean="0"/>
              <a:t>Kölcsönös bizalom</a:t>
            </a:r>
          </a:p>
          <a:p>
            <a:pPr marL="285750" indent="-285750">
              <a:buFontTx/>
              <a:buChar char="-"/>
            </a:pPr>
            <a:r>
              <a:rPr lang="hu-HU" sz="2800" dirty="0" smtClean="0"/>
              <a:t>Összesen ~60 év szakmai és értékesítési tapasztalat</a:t>
            </a:r>
            <a:endParaRPr lang="hu-HU" sz="280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95D6-5F6A-4F94-9A2A-C9841D4209BB}" type="datetime1">
              <a:rPr lang="hu-HU" smtClean="0"/>
              <a:t>2015.06.23.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071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9" y="0"/>
            <a:ext cx="2024063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2843436" y="242391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Alapötlet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684213" y="2090172"/>
            <a:ext cx="77755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sz="2800" dirty="0" smtClean="0"/>
              <a:t>Az esetlegességből tudatos, közös munka</a:t>
            </a:r>
          </a:p>
          <a:p>
            <a:pPr marL="285750" indent="-285750">
              <a:buFontTx/>
              <a:buChar char="-"/>
            </a:pPr>
            <a:endParaRPr lang="hu-HU" sz="2800" dirty="0" smtClean="0"/>
          </a:p>
          <a:p>
            <a:pPr marL="285750" indent="-285750" algn="just">
              <a:buFontTx/>
              <a:buChar char="-"/>
            </a:pPr>
            <a:r>
              <a:rPr lang="hu-HU" sz="2800" dirty="0" smtClean="0"/>
              <a:t>Egyesülés, amelyben egymás tapasztalatait, tudását és üzleti kapcsolatait megosztva a legmagasabb színvonalú szolgáltatásokat tudjuk nyújtani teljes körűen</a:t>
            </a:r>
            <a:endParaRPr lang="hu-HU" sz="28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4DEE-B351-47F5-9D68-DC50DBC12C4A}" type="datetime1">
              <a:rPr lang="hu-HU" smtClean="0"/>
              <a:t>2015.06.23.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001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9" y="0"/>
            <a:ext cx="2024063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2555404" y="242391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Koncepció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716186" y="1772816"/>
            <a:ext cx="77755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hu-HU" sz="2800" dirty="0" smtClean="0"/>
              <a:t>Az alapító tagok üzleti jutalékok nélkül, bizalmi alapon segítik egymás tevékenységét</a:t>
            </a:r>
          </a:p>
          <a:p>
            <a:pPr marL="285750" indent="-285750" algn="just">
              <a:buFontTx/>
              <a:buChar char="-"/>
            </a:pPr>
            <a:r>
              <a:rPr lang="hu-HU" sz="2800" dirty="0" smtClean="0"/>
              <a:t>A jogi forma: egyesülés</a:t>
            </a:r>
          </a:p>
          <a:p>
            <a:pPr marL="285750" indent="-285750" algn="just">
              <a:buFontTx/>
              <a:buChar char="-"/>
            </a:pPr>
            <a:r>
              <a:rPr lang="hu-HU" sz="2800" dirty="0" smtClean="0"/>
              <a:t>Nem egy újabb </a:t>
            </a:r>
            <a:r>
              <a:rPr lang="hu-HU" sz="2800" dirty="0" err="1" smtClean="0"/>
              <a:t>property</a:t>
            </a:r>
            <a:r>
              <a:rPr lang="hu-HU" sz="2800" dirty="0" smtClean="0"/>
              <a:t> vagy </a:t>
            </a:r>
            <a:r>
              <a:rPr lang="hu-HU" sz="2800" dirty="0" err="1" smtClean="0"/>
              <a:t>facility</a:t>
            </a:r>
            <a:r>
              <a:rPr lang="hu-HU" sz="2800" dirty="0" smtClean="0"/>
              <a:t> management cég, annál inkább, egy őket „</a:t>
            </a:r>
            <a:r>
              <a:rPr lang="hu-HU" sz="2800" dirty="0"/>
              <a:t>egyablakos </a:t>
            </a:r>
            <a:r>
              <a:rPr lang="hu-HU" sz="2800"/>
              <a:t>szolgáltatási </a:t>
            </a:r>
            <a:r>
              <a:rPr lang="hu-HU" sz="2800" smtClean="0"/>
              <a:t>pontként” </a:t>
            </a:r>
            <a:r>
              <a:rPr lang="hu-HU" sz="2800" dirty="0" smtClean="0"/>
              <a:t>kiszolgáló csoport</a:t>
            </a:r>
          </a:p>
          <a:p>
            <a:pPr marL="285750" indent="-285750" algn="just">
              <a:buFontTx/>
              <a:buChar char="-"/>
            </a:pPr>
            <a:r>
              <a:rPr lang="hu-HU" sz="2800" dirty="0" smtClean="0"/>
              <a:t>Egy helyről, leinformálhatóan, </a:t>
            </a:r>
            <a:r>
              <a:rPr lang="hu-HU" sz="2800" dirty="0" err="1" smtClean="0"/>
              <a:t>A-Z-ig</a:t>
            </a:r>
            <a:endParaRPr lang="hu-HU" sz="2800" dirty="0" smtClean="0"/>
          </a:p>
          <a:p>
            <a:pPr marL="285750" indent="-285750" algn="just">
              <a:buFontTx/>
              <a:buChar char="-"/>
            </a:pPr>
            <a:r>
              <a:rPr lang="hu-HU" sz="2800" dirty="0" smtClean="0"/>
              <a:t>A garancia: az alapító tagok egymás tevékenységéért erkölcsi felelősséggel tartoznak</a:t>
            </a:r>
            <a:endParaRPr lang="hu-HU" sz="28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D099-0D16-45A3-9950-A5FBA4E7378D}" type="datetime1">
              <a:rPr lang="hu-HU" smtClean="0"/>
              <a:t>2015.06.23.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245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566738"/>
            <a:ext cx="8620125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893A-7783-49E0-BD5E-242BAEB7110F}" type="datetime1">
              <a:rPr lang="hu-HU" smtClean="0"/>
              <a:t>2015.06.23.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574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9" y="0"/>
            <a:ext cx="2024063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2051348" y="350113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Premium </a:t>
            </a:r>
            <a:r>
              <a:rPr lang="hu-H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</a:t>
            </a: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682821" y="1772816"/>
            <a:ext cx="799363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hu-HU" sz="2400" dirty="0" smtClean="0"/>
              <a:t>Kiemelkedő szaktudás</a:t>
            </a:r>
          </a:p>
          <a:p>
            <a:pPr marL="285750" indent="-285750" algn="just">
              <a:buFontTx/>
              <a:buChar char="-"/>
            </a:pPr>
            <a:r>
              <a:rPr lang="hu-HU" sz="2400" dirty="0" smtClean="0"/>
              <a:t>Ügyfeleink érdekeit támogató gondolkodásmód és megoldások</a:t>
            </a:r>
          </a:p>
          <a:p>
            <a:pPr marL="285750" indent="-285750" algn="just">
              <a:buFontTx/>
              <a:buChar char="-"/>
            </a:pPr>
            <a:r>
              <a:rPr lang="hu-HU" sz="2400" dirty="0" smtClean="0"/>
              <a:t>Az alapító tagvállalatok további kapcsolatrendszerén keresztül nincs olyan tevékenység, amit ne tudnánk elvégezni az épület megálmodásától – megtervezésétől kezdve a teljes körű kivitelezésen át a fenntartásig – üzemeltetésig bezáróan</a:t>
            </a:r>
          </a:p>
          <a:p>
            <a:pPr marL="285750" indent="-285750" algn="just">
              <a:buFontTx/>
              <a:buChar char="-"/>
            </a:pPr>
            <a:r>
              <a:rPr lang="hu-HU" sz="2400" dirty="0" smtClean="0"/>
              <a:t>Több szolgáltatás igénybevételekor jelentősen kedvezőbb ár</a:t>
            </a:r>
          </a:p>
          <a:p>
            <a:pPr marL="285750" indent="-285750" algn="just">
              <a:buFontTx/>
              <a:buChar char="-"/>
            </a:pPr>
            <a:r>
              <a:rPr lang="hu-HU" sz="2400" dirty="0" smtClean="0"/>
              <a:t>A szolgáltatások természetesen külön-külön is igénybe vehetők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9E35-8D63-4A36-B959-900D98E094A1}" type="datetime1">
              <a:rPr lang="hu-HU" smtClean="0"/>
              <a:t>2015.06.23.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33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9" y="0"/>
            <a:ext cx="2024063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966276" y="1997839"/>
            <a:ext cx="72114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Várva megtisztelő megkereséseiket, </a:t>
            </a:r>
          </a:p>
          <a:p>
            <a:pPr algn="ctr"/>
            <a:r>
              <a:rPr lang="hu-H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  <a:endParaRPr lang="hu-H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A8E4-359E-436D-AF22-EED3E291B05C}" type="datetime1">
              <a:rPr lang="hu-HU" smtClean="0"/>
              <a:t>2015.06.23.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Becketts reggeli - Turizmus Kft.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676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216</Words>
  <Application>Microsoft Office PowerPoint</Application>
  <PresentationFormat>Diavetítés a képernyőre (4:3 oldalarány)</PresentationFormat>
  <Paragraphs>38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Laki Zsolt</dc:creator>
  <cp:lastModifiedBy>Laki Zsolt</cp:lastModifiedBy>
  <cp:revision>12</cp:revision>
  <dcterms:created xsi:type="dcterms:W3CDTF">2014-11-04T22:24:34Z</dcterms:created>
  <dcterms:modified xsi:type="dcterms:W3CDTF">2015-06-23T21:46:46Z</dcterms:modified>
</cp:coreProperties>
</file>