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charts/colors8.xml" ContentType="application/vnd.ms-office.chartcolorstyle+xml"/>
  <Override PartName="/ppt/charts/style2.xml" ContentType="application/vnd.ms-office.chartstyle+xml"/>
  <Override PartName="/ppt/charts/style15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charts/style13.xml" ContentType="application/vnd.ms-office.chart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charts/colors14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charts/style14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revisionInfo.xml" ContentType="application/vnd.ms-powerpoint.revisioninfo+xml"/>
  <Override PartName="/ppt/charts/style12.xml" ContentType="application/vnd.ms-office.chart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style10.xml" ContentType="application/vnd.ms-office.chartstyle+xml"/>
  <Override PartName="/ppt/charts/colors5.xml" ContentType="application/vnd.ms-office.chartcolorstyle+xml"/>
  <Override PartName="/ppt/charts/colors15.xml" ContentType="application/vnd.ms-office.chartcolor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1" r:id="rId3"/>
    <p:sldId id="293" r:id="rId4"/>
    <p:sldId id="295" r:id="rId5"/>
    <p:sldId id="302" r:id="rId6"/>
    <p:sldId id="303" r:id="rId7"/>
    <p:sldId id="296" r:id="rId8"/>
    <p:sldId id="304" r:id="rId9"/>
    <p:sldId id="297" r:id="rId10"/>
    <p:sldId id="298" r:id="rId11"/>
    <p:sldId id="299" r:id="rId12"/>
    <p:sldId id="300" r:id="rId13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4961D-0A19-4918-9B1C-909AAC7FCA08}" v="132" dt="2020-10-27T11:50:39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ilvia Pázmándy" userId="9efce363c797a754" providerId="LiveId" clId="{DC54961D-0A19-4918-9B1C-909AAC7FCA08}"/>
    <pc:docChg chg="undo custSel addSld delSld modSld sldOrd">
      <pc:chgData name="Szilvia Pázmándy" userId="9efce363c797a754" providerId="LiveId" clId="{DC54961D-0A19-4918-9B1C-909AAC7FCA08}" dt="2020-10-27T11:51:25.554" v="542" actId="14100"/>
      <pc:docMkLst>
        <pc:docMk/>
      </pc:docMkLst>
      <pc:sldChg chg="del">
        <pc:chgData name="Szilvia Pázmándy" userId="9efce363c797a754" providerId="LiveId" clId="{DC54961D-0A19-4918-9B1C-909AAC7FCA08}" dt="2020-10-27T11:37:21.092" v="0" actId="47"/>
        <pc:sldMkLst>
          <pc:docMk/>
          <pc:sldMk cId="1074199126" sldId="262"/>
        </pc:sldMkLst>
      </pc:sldChg>
      <pc:sldChg chg="del">
        <pc:chgData name="Szilvia Pázmándy" userId="9efce363c797a754" providerId="LiveId" clId="{DC54961D-0A19-4918-9B1C-909AAC7FCA08}" dt="2020-10-27T11:37:23.072" v="1" actId="47"/>
        <pc:sldMkLst>
          <pc:docMk/>
          <pc:sldMk cId="3071669080" sldId="263"/>
        </pc:sldMkLst>
      </pc:sldChg>
      <pc:sldChg chg="del">
        <pc:chgData name="Szilvia Pázmándy" userId="9efce363c797a754" providerId="LiveId" clId="{DC54961D-0A19-4918-9B1C-909AAC7FCA08}" dt="2020-10-27T11:37:24.893" v="2" actId="47"/>
        <pc:sldMkLst>
          <pc:docMk/>
          <pc:sldMk cId="1721448026" sldId="264"/>
        </pc:sldMkLst>
      </pc:sldChg>
      <pc:sldChg chg="del">
        <pc:chgData name="Szilvia Pázmándy" userId="9efce363c797a754" providerId="LiveId" clId="{DC54961D-0A19-4918-9B1C-909AAC7FCA08}" dt="2020-10-27T11:37:25.692" v="3" actId="47"/>
        <pc:sldMkLst>
          <pc:docMk/>
          <pc:sldMk cId="215084502" sldId="265"/>
        </pc:sldMkLst>
      </pc:sldChg>
      <pc:sldChg chg="del">
        <pc:chgData name="Szilvia Pázmándy" userId="9efce363c797a754" providerId="LiveId" clId="{DC54961D-0A19-4918-9B1C-909AAC7FCA08}" dt="2020-10-27T11:37:26.383" v="4" actId="47"/>
        <pc:sldMkLst>
          <pc:docMk/>
          <pc:sldMk cId="388005598" sldId="266"/>
        </pc:sldMkLst>
      </pc:sldChg>
      <pc:sldChg chg="del">
        <pc:chgData name="Szilvia Pázmándy" userId="9efce363c797a754" providerId="LiveId" clId="{DC54961D-0A19-4918-9B1C-909AAC7FCA08}" dt="2020-10-27T11:37:27.003" v="5" actId="47"/>
        <pc:sldMkLst>
          <pc:docMk/>
          <pc:sldMk cId="251800374" sldId="267"/>
        </pc:sldMkLst>
      </pc:sldChg>
      <pc:sldChg chg="del">
        <pc:chgData name="Szilvia Pázmándy" userId="9efce363c797a754" providerId="LiveId" clId="{DC54961D-0A19-4918-9B1C-909AAC7FCA08}" dt="2020-10-27T11:37:27.604" v="6" actId="47"/>
        <pc:sldMkLst>
          <pc:docMk/>
          <pc:sldMk cId="2629253577" sldId="268"/>
        </pc:sldMkLst>
      </pc:sldChg>
      <pc:sldChg chg="del">
        <pc:chgData name="Szilvia Pázmándy" userId="9efce363c797a754" providerId="LiveId" clId="{DC54961D-0A19-4918-9B1C-909AAC7FCA08}" dt="2020-10-27T11:37:28.083" v="7" actId="47"/>
        <pc:sldMkLst>
          <pc:docMk/>
          <pc:sldMk cId="399433181" sldId="269"/>
        </pc:sldMkLst>
      </pc:sldChg>
      <pc:sldChg chg="del">
        <pc:chgData name="Szilvia Pázmándy" userId="9efce363c797a754" providerId="LiveId" clId="{DC54961D-0A19-4918-9B1C-909AAC7FCA08}" dt="2020-10-27T11:37:28.528" v="8" actId="47"/>
        <pc:sldMkLst>
          <pc:docMk/>
          <pc:sldMk cId="3070029627" sldId="270"/>
        </pc:sldMkLst>
      </pc:sldChg>
      <pc:sldChg chg="del">
        <pc:chgData name="Szilvia Pázmándy" userId="9efce363c797a754" providerId="LiveId" clId="{DC54961D-0A19-4918-9B1C-909AAC7FCA08}" dt="2020-10-27T11:37:28.774" v="9" actId="47"/>
        <pc:sldMkLst>
          <pc:docMk/>
          <pc:sldMk cId="1590184888" sldId="271"/>
        </pc:sldMkLst>
      </pc:sldChg>
      <pc:sldChg chg="del">
        <pc:chgData name="Szilvia Pázmándy" userId="9efce363c797a754" providerId="LiveId" clId="{DC54961D-0A19-4918-9B1C-909AAC7FCA08}" dt="2020-10-27T11:37:28.974" v="10" actId="47"/>
        <pc:sldMkLst>
          <pc:docMk/>
          <pc:sldMk cId="3602339875" sldId="272"/>
        </pc:sldMkLst>
      </pc:sldChg>
      <pc:sldChg chg="del">
        <pc:chgData name="Szilvia Pázmándy" userId="9efce363c797a754" providerId="LiveId" clId="{DC54961D-0A19-4918-9B1C-909AAC7FCA08}" dt="2020-10-27T11:37:32.236" v="12" actId="47"/>
        <pc:sldMkLst>
          <pc:docMk/>
          <pc:sldMk cId="1083275919" sldId="273"/>
        </pc:sldMkLst>
      </pc:sldChg>
      <pc:sldChg chg="del">
        <pc:chgData name="Szilvia Pázmándy" userId="9efce363c797a754" providerId="LiveId" clId="{DC54961D-0A19-4918-9B1C-909AAC7FCA08}" dt="2020-10-27T11:37:32.878" v="13" actId="47"/>
        <pc:sldMkLst>
          <pc:docMk/>
          <pc:sldMk cId="3539866997" sldId="274"/>
        </pc:sldMkLst>
      </pc:sldChg>
      <pc:sldChg chg="del">
        <pc:chgData name="Szilvia Pázmándy" userId="9efce363c797a754" providerId="LiveId" clId="{DC54961D-0A19-4918-9B1C-909AAC7FCA08}" dt="2020-10-27T11:37:33.466" v="14" actId="47"/>
        <pc:sldMkLst>
          <pc:docMk/>
          <pc:sldMk cId="2741728315" sldId="275"/>
        </pc:sldMkLst>
      </pc:sldChg>
      <pc:sldChg chg="del">
        <pc:chgData name="Szilvia Pázmándy" userId="9efce363c797a754" providerId="LiveId" clId="{DC54961D-0A19-4918-9B1C-909AAC7FCA08}" dt="2020-10-27T11:37:34.147" v="15" actId="47"/>
        <pc:sldMkLst>
          <pc:docMk/>
          <pc:sldMk cId="1356003870" sldId="276"/>
        </pc:sldMkLst>
      </pc:sldChg>
      <pc:sldChg chg="del">
        <pc:chgData name="Szilvia Pázmándy" userId="9efce363c797a754" providerId="LiveId" clId="{DC54961D-0A19-4918-9B1C-909AAC7FCA08}" dt="2020-10-27T11:37:35.077" v="16" actId="47"/>
        <pc:sldMkLst>
          <pc:docMk/>
          <pc:sldMk cId="3561111582" sldId="277"/>
        </pc:sldMkLst>
      </pc:sldChg>
      <pc:sldChg chg="del">
        <pc:chgData name="Szilvia Pázmándy" userId="9efce363c797a754" providerId="LiveId" clId="{DC54961D-0A19-4918-9B1C-909AAC7FCA08}" dt="2020-10-27T11:37:35.417" v="17" actId="47"/>
        <pc:sldMkLst>
          <pc:docMk/>
          <pc:sldMk cId="4186787206" sldId="278"/>
        </pc:sldMkLst>
      </pc:sldChg>
      <pc:sldChg chg="del">
        <pc:chgData name="Szilvia Pázmándy" userId="9efce363c797a754" providerId="LiveId" clId="{DC54961D-0A19-4918-9B1C-909AAC7FCA08}" dt="2020-10-27T11:37:35.753" v="18" actId="47"/>
        <pc:sldMkLst>
          <pc:docMk/>
          <pc:sldMk cId="1095245350" sldId="279"/>
        </pc:sldMkLst>
      </pc:sldChg>
      <pc:sldChg chg="del">
        <pc:chgData name="Szilvia Pázmándy" userId="9efce363c797a754" providerId="LiveId" clId="{DC54961D-0A19-4918-9B1C-909AAC7FCA08}" dt="2020-10-27T11:37:37.161" v="20" actId="47"/>
        <pc:sldMkLst>
          <pc:docMk/>
          <pc:sldMk cId="3299687282" sldId="280"/>
        </pc:sldMkLst>
      </pc:sldChg>
      <pc:sldChg chg="del">
        <pc:chgData name="Szilvia Pázmándy" userId="9efce363c797a754" providerId="LiveId" clId="{DC54961D-0A19-4918-9B1C-909AAC7FCA08}" dt="2020-10-27T11:37:38.599" v="22" actId="47"/>
        <pc:sldMkLst>
          <pc:docMk/>
          <pc:sldMk cId="1933274096" sldId="281"/>
        </pc:sldMkLst>
      </pc:sldChg>
      <pc:sldChg chg="del">
        <pc:chgData name="Szilvia Pázmándy" userId="9efce363c797a754" providerId="LiveId" clId="{DC54961D-0A19-4918-9B1C-909AAC7FCA08}" dt="2020-10-27T11:37:39.524" v="23" actId="47"/>
        <pc:sldMkLst>
          <pc:docMk/>
          <pc:sldMk cId="1175453604" sldId="282"/>
        </pc:sldMkLst>
      </pc:sldChg>
      <pc:sldChg chg="del">
        <pc:chgData name="Szilvia Pázmándy" userId="9efce363c797a754" providerId="LiveId" clId="{DC54961D-0A19-4918-9B1C-909AAC7FCA08}" dt="2020-10-27T11:37:39.813" v="24" actId="47"/>
        <pc:sldMkLst>
          <pc:docMk/>
          <pc:sldMk cId="2444368224" sldId="283"/>
        </pc:sldMkLst>
      </pc:sldChg>
      <pc:sldChg chg="del">
        <pc:chgData name="Szilvia Pázmándy" userId="9efce363c797a754" providerId="LiveId" clId="{DC54961D-0A19-4918-9B1C-909AAC7FCA08}" dt="2020-10-27T11:37:36.420" v="19" actId="47"/>
        <pc:sldMkLst>
          <pc:docMk/>
          <pc:sldMk cId="3523201996" sldId="284"/>
        </pc:sldMkLst>
      </pc:sldChg>
      <pc:sldChg chg="del">
        <pc:chgData name="Szilvia Pázmándy" userId="9efce363c797a754" providerId="LiveId" clId="{DC54961D-0A19-4918-9B1C-909AAC7FCA08}" dt="2020-10-27T11:37:40.764" v="26" actId="47"/>
        <pc:sldMkLst>
          <pc:docMk/>
          <pc:sldMk cId="2189450316" sldId="285"/>
        </pc:sldMkLst>
      </pc:sldChg>
      <pc:sldChg chg="del">
        <pc:chgData name="Szilvia Pázmándy" userId="9efce363c797a754" providerId="LiveId" clId="{DC54961D-0A19-4918-9B1C-909AAC7FCA08}" dt="2020-10-27T11:37:38.038" v="21" actId="47"/>
        <pc:sldMkLst>
          <pc:docMk/>
          <pc:sldMk cId="490611308" sldId="286"/>
        </pc:sldMkLst>
      </pc:sldChg>
      <pc:sldChg chg="del">
        <pc:chgData name="Szilvia Pázmándy" userId="9efce363c797a754" providerId="LiveId" clId="{DC54961D-0A19-4918-9B1C-909AAC7FCA08}" dt="2020-10-27T11:37:41.827" v="27" actId="47"/>
        <pc:sldMkLst>
          <pc:docMk/>
          <pc:sldMk cId="1852641936" sldId="287"/>
        </pc:sldMkLst>
      </pc:sldChg>
      <pc:sldChg chg="del">
        <pc:chgData name="Szilvia Pázmándy" userId="9efce363c797a754" providerId="LiveId" clId="{DC54961D-0A19-4918-9B1C-909AAC7FCA08}" dt="2020-10-27T11:37:40.080" v="25" actId="47"/>
        <pc:sldMkLst>
          <pc:docMk/>
          <pc:sldMk cId="1385730855" sldId="288"/>
        </pc:sldMkLst>
      </pc:sldChg>
      <pc:sldChg chg="del">
        <pc:chgData name="Szilvia Pázmándy" userId="9efce363c797a754" providerId="LiveId" clId="{DC54961D-0A19-4918-9B1C-909AAC7FCA08}" dt="2020-10-27T11:37:42.290" v="28" actId="47"/>
        <pc:sldMkLst>
          <pc:docMk/>
          <pc:sldMk cId="4068024841" sldId="289"/>
        </pc:sldMkLst>
      </pc:sldChg>
      <pc:sldChg chg="del">
        <pc:chgData name="Szilvia Pázmándy" userId="9efce363c797a754" providerId="LiveId" clId="{DC54961D-0A19-4918-9B1C-909AAC7FCA08}" dt="2020-10-27T11:37:42.724" v="29" actId="47"/>
        <pc:sldMkLst>
          <pc:docMk/>
          <pc:sldMk cId="1917575585" sldId="290"/>
        </pc:sldMkLst>
      </pc:sldChg>
      <pc:sldChg chg="del">
        <pc:chgData name="Szilvia Pázmándy" userId="9efce363c797a754" providerId="LiveId" clId="{DC54961D-0A19-4918-9B1C-909AAC7FCA08}" dt="2020-10-27T11:37:43.115" v="30" actId="47"/>
        <pc:sldMkLst>
          <pc:docMk/>
          <pc:sldMk cId="3924523397" sldId="291"/>
        </pc:sldMkLst>
      </pc:sldChg>
      <pc:sldChg chg="del">
        <pc:chgData name="Szilvia Pázmándy" userId="9efce363c797a754" providerId="LiveId" clId="{DC54961D-0A19-4918-9B1C-909AAC7FCA08}" dt="2020-10-27T11:37:44.311" v="31" actId="47"/>
        <pc:sldMkLst>
          <pc:docMk/>
          <pc:sldMk cId="112044675" sldId="292"/>
        </pc:sldMkLst>
      </pc:sldChg>
      <pc:sldChg chg="del">
        <pc:chgData name="Szilvia Pázmándy" userId="9efce363c797a754" providerId="LiveId" clId="{DC54961D-0A19-4918-9B1C-909AAC7FCA08}" dt="2020-10-27T11:37:29.928" v="11" actId="47"/>
        <pc:sldMkLst>
          <pc:docMk/>
          <pc:sldMk cId="2513738283" sldId="301"/>
        </pc:sldMkLst>
      </pc:sldChg>
      <pc:sldChg chg="ord">
        <pc:chgData name="Szilvia Pázmándy" userId="9efce363c797a754" providerId="LiveId" clId="{DC54961D-0A19-4918-9B1C-909AAC7FCA08}" dt="2020-10-27T11:47:28.108" v="294"/>
        <pc:sldMkLst>
          <pc:docMk/>
          <pc:sldMk cId="3987615948" sldId="302"/>
        </pc:sldMkLst>
      </pc:sldChg>
      <pc:sldChg chg="addSp modSp new mod">
        <pc:chgData name="Szilvia Pázmándy" userId="9efce363c797a754" providerId="LiveId" clId="{DC54961D-0A19-4918-9B1C-909AAC7FCA08}" dt="2020-10-27T11:47:14.865" v="292" actId="1076"/>
        <pc:sldMkLst>
          <pc:docMk/>
          <pc:sldMk cId="3504046177" sldId="303"/>
        </pc:sldMkLst>
        <pc:spChg chg="mod">
          <ac:chgData name="Szilvia Pázmándy" userId="9efce363c797a754" providerId="LiveId" clId="{DC54961D-0A19-4918-9B1C-909AAC7FCA08}" dt="2020-10-27T11:45:58.568" v="207" actId="20577"/>
          <ac:spMkLst>
            <pc:docMk/>
            <pc:sldMk cId="3504046177" sldId="303"/>
            <ac:spMk id="2" creationId="{7A7B8948-E973-4900-BE8B-4D36C511E1BE}"/>
          </ac:spMkLst>
        </pc:spChg>
        <pc:spChg chg="add mod">
          <ac:chgData name="Szilvia Pázmándy" userId="9efce363c797a754" providerId="LiveId" clId="{DC54961D-0A19-4918-9B1C-909AAC7FCA08}" dt="2020-10-27T11:46:53.848" v="288" actId="122"/>
          <ac:spMkLst>
            <pc:docMk/>
            <pc:sldMk cId="3504046177" sldId="303"/>
            <ac:spMk id="6" creationId="{889EBE21-1160-4726-A826-27F46E001F4F}"/>
          </ac:spMkLst>
        </pc:spChg>
        <pc:graphicFrameChg chg="add mod">
          <ac:chgData name="Szilvia Pázmándy" userId="9efce363c797a754" providerId="LiveId" clId="{DC54961D-0A19-4918-9B1C-909AAC7FCA08}" dt="2020-10-27T11:47:14.865" v="292" actId="1076"/>
          <ac:graphicFrameMkLst>
            <pc:docMk/>
            <pc:sldMk cId="3504046177" sldId="303"/>
            <ac:graphicFrameMk id="4" creationId="{2C549443-3B2B-455D-8B0E-BE6FF65E0C79}"/>
          </ac:graphicFrameMkLst>
        </pc:graphicFrameChg>
        <pc:graphicFrameChg chg="add mod">
          <ac:chgData name="Szilvia Pázmándy" userId="9efce363c797a754" providerId="LiveId" clId="{DC54961D-0A19-4918-9B1C-909AAC7FCA08}" dt="2020-10-27T11:47:05.591" v="290" actId="255"/>
          <ac:graphicFrameMkLst>
            <pc:docMk/>
            <pc:sldMk cId="3504046177" sldId="303"/>
            <ac:graphicFrameMk id="5" creationId="{85F4C504-6452-40B8-93D2-B5164B8B6590}"/>
          </ac:graphicFrameMkLst>
        </pc:graphicFrameChg>
      </pc:sldChg>
      <pc:sldChg chg="addSp modSp new mod">
        <pc:chgData name="Szilvia Pázmándy" userId="9efce363c797a754" providerId="LiveId" clId="{DC54961D-0A19-4918-9B1C-909AAC7FCA08}" dt="2020-10-27T11:51:25.554" v="542" actId="14100"/>
        <pc:sldMkLst>
          <pc:docMk/>
          <pc:sldMk cId="1225732995" sldId="304"/>
        </pc:sldMkLst>
        <pc:spChg chg="mod">
          <ac:chgData name="Szilvia Pázmándy" userId="9efce363c797a754" providerId="LiveId" clId="{DC54961D-0A19-4918-9B1C-909AAC7FCA08}" dt="2020-10-27T11:48:07.030" v="398" actId="122"/>
          <ac:spMkLst>
            <pc:docMk/>
            <pc:sldMk cId="1225732995" sldId="304"/>
            <ac:spMk id="2" creationId="{B5806468-6835-4D94-948C-63002AA3AB9C}"/>
          </ac:spMkLst>
        </pc:spChg>
        <pc:spChg chg="add mod">
          <ac:chgData name="Szilvia Pázmándy" userId="9efce363c797a754" providerId="LiveId" clId="{DC54961D-0A19-4918-9B1C-909AAC7FCA08}" dt="2020-10-27T11:51:25.554" v="542" actId="14100"/>
          <ac:spMkLst>
            <pc:docMk/>
            <pc:sldMk cId="1225732995" sldId="304"/>
            <ac:spMk id="6" creationId="{A94ACD99-986C-417D-ACAE-F6980AAAFBBE}"/>
          </ac:spMkLst>
        </pc:spChg>
        <pc:graphicFrameChg chg="add mod">
          <ac:chgData name="Szilvia Pázmándy" userId="9efce363c797a754" providerId="LiveId" clId="{DC54961D-0A19-4918-9B1C-909AAC7FCA08}" dt="2020-10-27T11:50:26.568" v="459" actId="14100"/>
          <ac:graphicFrameMkLst>
            <pc:docMk/>
            <pc:sldMk cId="1225732995" sldId="304"/>
            <ac:graphicFrameMk id="4" creationId="{0BD88910-DDD9-4B7A-BF10-402F53734BA8}"/>
          </ac:graphicFrameMkLst>
        </pc:graphicFrameChg>
        <pc:graphicFrameChg chg="add mod">
          <ac:chgData name="Szilvia Pázmándy" userId="9efce363c797a754" providerId="LiveId" clId="{DC54961D-0A19-4918-9B1C-909AAC7FCA08}" dt="2020-10-27T11:50:29.857" v="460" actId="14100"/>
          <ac:graphicFrameMkLst>
            <pc:docMk/>
            <pc:sldMk cId="1225732995" sldId="304"/>
            <ac:graphicFrameMk id="5" creationId="{FEC61D53-D232-4E06-84EB-37396CE2582A}"/>
          </ac:graphicFrameMkLst>
        </pc:graphicFrameChg>
      </pc:sldChg>
      <pc:sldChg chg="new del">
        <pc:chgData name="Szilvia Pázmándy" userId="9efce363c797a754" providerId="LiveId" clId="{DC54961D-0A19-4918-9B1C-909AAC7FCA08}" dt="2020-10-27T11:38:23.161" v="84" actId="680"/>
        <pc:sldMkLst>
          <pc:docMk/>
          <pc:sldMk cId="2099344812" sldId="30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https://d.docs.live.net/9efce363c797a754/Asztali%20g&#233;p/HotelSurvey_Final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https://d.docs.live.net/9efce363c797a754/Asztali%20g&#233;p/HotelSurvey_Final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https://d.docs.live.net/9efce363c797a754/Asztali%20g&#233;p/HotelSurvey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21414279927681565"/>
          <c:y val="3.9108540635960344E-2"/>
          <c:w val="0.52966972603957774"/>
          <c:h val="0.91074396673867108"/>
        </c:manualLayout>
      </c:layout>
      <c:pieChart>
        <c:varyColors val="1"/>
        <c:ser>
          <c:idx val="0"/>
          <c:order val="0"/>
          <c:explosion val="1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CB-4CDE-B0BD-9C6E7E6AFA7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CB-4CDE-B0BD-9C6E7E6AFA7D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DCB-4CDE-B0BD-9C6E7E6AFA7D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DCB-4CDE-B0BD-9C6E7E6AFA7D}"/>
              </c:ext>
            </c:extLst>
          </c:dPt>
          <c:dLbls>
            <c:dLbl>
              <c:idx val="0"/>
              <c:layout>
                <c:manualLayout>
                  <c:x val="-4.7355667743539602E-2"/>
                  <c:y val="0.164073087123050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CB-4CDE-B0BD-9C6E7E6AFA7D}"/>
                </c:ext>
              </c:extLst>
            </c:dLbl>
            <c:dLbl>
              <c:idx val="1"/>
              <c:layout>
                <c:manualLayout>
                  <c:x val="-0.1511990831760836"/>
                  <c:y val="-0.117886457775082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DCB-4CDE-B0BD-9C6E7E6AFA7D}"/>
                </c:ext>
              </c:extLst>
            </c:dLbl>
            <c:dLbl>
              <c:idx val="2"/>
              <c:layout>
                <c:manualLayout>
                  <c:x val="0.1563543735201231"/>
                  <c:y val="-7.15601305577550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CB-4CDE-B0BD-9C6E7E6AFA7D}"/>
                </c:ext>
              </c:extLst>
            </c:dLbl>
            <c:dLbl>
              <c:idx val="3"/>
              <c:layout>
                <c:manualLayout>
                  <c:x val="6.706613053543968E-2"/>
                  <c:y val="0.137299104470723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CB-4CDE-B0BD-9C6E7E6AFA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[HotelSurvey_Final.xlsx]TELJES!$F$9:$F$12</c:f>
              <c:strCache>
                <c:ptCount val="4"/>
                <c:pt idx="0">
                  <c:v>18-35</c:v>
                </c:pt>
                <c:pt idx="1">
                  <c:v>35-50</c:v>
                </c:pt>
                <c:pt idx="2">
                  <c:v>50-65</c:v>
                </c:pt>
                <c:pt idx="3">
                  <c:v>65+</c:v>
                </c:pt>
              </c:strCache>
            </c:strRef>
          </c:cat>
          <c:val>
            <c:numRef>
              <c:f>[HotelSurvey_Final.xlsx]TELJES!$G$9:$G$12</c:f>
              <c:numCache>
                <c:formatCode>0%</c:formatCode>
                <c:ptCount val="4"/>
                <c:pt idx="0">
                  <c:v>8.5369201207795745E-2</c:v>
                </c:pt>
                <c:pt idx="1">
                  <c:v>0.47488333790831738</c:v>
                </c:pt>
                <c:pt idx="2">
                  <c:v>0.320889376887181</c:v>
                </c:pt>
                <c:pt idx="3">
                  <c:v>0.11474059840790558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015-47E9-AF01-E3BE9F0EC667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Családdal</a:t>
            </a:r>
            <a:r>
              <a:rPr lang="hu-HU" baseline="0" dirty="0"/>
              <a:t> utazók</a:t>
            </a:r>
            <a:endParaRPr lang="hu-HU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E6-4C92-8E0E-190E2A11E807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E6-4C92-8E0E-190E2A11E8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[HotelSurvey_Final.xlsx]TELJES!$K$65:$K$66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[HotelSurvey_Final.xlsx]TELJES!$L$65:$L$66</c:f>
              <c:numCache>
                <c:formatCode>0%</c:formatCode>
                <c:ptCount val="2"/>
                <c:pt idx="0">
                  <c:v>0.28895899053627766</c:v>
                </c:pt>
                <c:pt idx="1">
                  <c:v>0.70662460567823371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E6-4C92-8E0E-190E2A11E807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Párban</a:t>
            </a:r>
            <a:r>
              <a:rPr lang="hu-HU" baseline="0" dirty="0"/>
              <a:t> utazók</a:t>
            </a:r>
            <a:endParaRPr lang="hu-HU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28-4679-A583-759C1C6073A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28-4679-A583-759C1C6073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[HotelSurvey_Final.xlsx]TELJES!$Q$65:$Q$66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[HotelSurvey_Final.xlsx]TELJES!$R$65:$R$66</c:f>
              <c:numCache>
                <c:formatCode>0%</c:formatCode>
                <c:ptCount val="2"/>
                <c:pt idx="0">
                  <c:v>0.25268404907975467</c:v>
                </c:pt>
                <c:pt idx="1">
                  <c:v>0.74194785276073638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28-4679-A583-759C1C6073AA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25940073730099983"/>
          <c:y val="2.8169796083181903E-2"/>
          <c:w val="0.52108456528404024"/>
          <c:h val="0.79939109446983481"/>
        </c:manualLayout>
      </c:layout>
      <c:pieChart>
        <c:varyColors val="1"/>
        <c:ser>
          <c:idx val="0"/>
          <c:order val="0"/>
          <c:explosion val="4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53-479A-844E-99FB4C4EB27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53-479A-844E-99FB4C4EB272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053-479A-844E-99FB4C4EB272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53-479A-844E-99FB4C4EB272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053-479A-844E-99FB4C4EB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[HotelSurvey_Final.xlsx]TELJES!$E$61:$E$64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[HotelSurvey_Final.xlsx]TELJES!$F$61:$F$64</c:f>
              <c:numCache>
                <c:formatCode>0%</c:formatCode>
                <c:ptCount val="4"/>
                <c:pt idx="0">
                  <c:v>7.4187274242845269E-2</c:v>
                </c:pt>
                <c:pt idx="1">
                  <c:v>0.17810502917477078</c:v>
                </c:pt>
                <c:pt idx="2">
                  <c:v>0.30480689080300094</c:v>
                </c:pt>
                <c:pt idx="3">
                  <c:v>0.44290080577938323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053-479A-844E-99FB4C4EB272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20737007874015745"/>
          <c:y val="3.019565198618579E-2"/>
          <c:w val="0.55377836103820355"/>
          <c:h val="0.79989822802608934"/>
        </c:manualLayout>
      </c:layout>
      <c:pieChart>
        <c:varyColors val="1"/>
        <c:ser>
          <c:idx val="0"/>
          <c:order val="0"/>
          <c:dPt>
            <c:idx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FF-4951-BE4C-A357D8F9C712}"/>
              </c:ext>
            </c:extLst>
          </c:dPt>
          <c:dPt>
            <c:idx val="1"/>
            <c:explosion val="7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FF-4951-BE4C-A357D8F9C712}"/>
              </c:ext>
            </c:extLst>
          </c:dPt>
          <c:dPt>
            <c:idx val="2"/>
            <c:explosion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FF-4951-BE4C-A357D8F9C712}"/>
              </c:ext>
            </c:extLst>
          </c:dPt>
          <c:dPt>
            <c:idx val="3"/>
            <c:explosion val="4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FF-4951-BE4C-A357D8F9C7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[HotelSurvey_Final.xlsx]TELJES!$E$67:$E$70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[HotelSurvey_Final.xlsx]TELJES!$F$67:$F$70</c:f>
              <c:numCache>
                <c:formatCode>0%</c:formatCode>
                <c:ptCount val="4"/>
                <c:pt idx="0">
                  <c:v>0.40088716384807332</c:v>
                </c:pt>
                <c:pt idx="1">
                  <c:v>0.23343498752425842</c:v>
                </c:pt>
                <c:pt idx="2">
                  <c:v>0.20848350429719992</c:v>
                </c:pt>
                <c:pt idx="3">
                  <c:v>0.15719434433046858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DFF-4951-BE4C-A357D8F9C712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6520261186863838"/>
          <c:y val="0"/>
          <c:w val="0.60048924524678315"/>
          <c:h val="0.91922472552590673"/>
        </c:manualLayout>
      </c:layout>
      <c:pieChart>
        <c:varyColors val="1"/>
        <c:ser>
          <c:idx val="0"/>
          <c:order val="0"/>
          <c:dPt>
            <c:idx val="0"/>
            <c:explosion val="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CA-44CA-BC8D-292CF893BCB8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CA-44CA-BC8D-292CF893BCB8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CA-44CA-BC8D-292CF893BCB8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CA-44CA-BC8D-292CF893BC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[HotelSurvey_Final.xlsx]TELJES!$E$73:$E$76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[HotelSurvey_Final.xlsx]TELJES!$F$73:$F$76</c:f>
              <c:numCache>
                <c:formatCode>0%</c:formatCode>
                <c:ptCount val="4"/>
                <c:pt idx="0">
                  <c:v>0.76583333333333359</c:v>
                </c:pt>
                <c:pt idx="1">
                  <c:v>9.8611111111111094E-2</c:v>
                </c:pt>
                <c:pt idx="2">
                  <c:v>3.4722222222222224E-2</c:v>
                </c:pt>
                <c:pt idx="3">
                  <c:v>0.10083333333333333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DCA-44CA-BC8D-292CF893BCB8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17098777286984E-2"/>
          <c:y val="0.8847171097477845"/>
          <c:w val="0.97736092439664557"/>
          <c:h val="9.661454894825267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20498575763291232"/>
          <c:y val="1.8654666780852391E-3"/>
          <c:w val="0.60117831133388677"/>
          <c:h val="0.88852203828510279"/>
        </c:manualLayout>
      </c:layout>
      <c:pieChart>
        <c:varyColors val="1"/>
        <c:ser>
          <c:idx val="0"/>
          <c:order val="0"/>
          <c:dPt>
            <c:idx val="0"/>
            <c:explosion val="5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8-4476-9347-EA9FBF1FDCA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68-4476-9347-EA9FBF1FDCAA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68-4476-9347-EA9FBF1FDCA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68-4476-9347-EA9FBF1FD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[HotelSurvey_Final.xlsx]TELJES!$E$79:$E$82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[HotelSurvey_Final.xlsx]TELJES!$F$79:$F$82</c:f>
              <c:numCache>
                <c:formatCode>0%</c:formatCode>
                <c:ptCount val="4"/>
                <c:pt idx="0">
                  <c:v>0.79365079365079372</c:v>
                </c:pt>
                <c:pt idx="1">
                  <c:v>9.1896407685881365E-2</c:v>
                </c:pt>
                <c:pt idx="2">
                  <c:v>3.7593984962406013E-2</c:v>
                </c:pt>
                <c:pt idx="3">
                  <c:v>7.685881370091896E-2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668-4476-9347-EA9FBF1FDCAA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57291582084799619"/>
          <c:y val="3.9707982207192336E-2"/>
          <c:w val="0.38821534016544107"/>
          <c:h val="0.81956588016783671"/>
        </c:manualLayout>
      </c:layout>
      <c:pieChart>
        <c:varyColors val="1"/>
        <c:ser>
          <c:idx val="0"/>
          <c:order val="0"/>
          <c:dPt>
            <c:idx val="0"/>
            <c:explosion val="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BF-4D26-8E99-FEACDBDF5200}"/>
              </c:ext>
            </c:extLst>
          </c:dPt>
          <c:dPt>
            <c:idx val="1"/>
            <c:explosion val="9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BF-4D26-8E99-FEACDBDF5200}"/>
              </c:ext>
            </c:extLst>
          </c:dPt>
          <c:dPt>
            <c:idx val="2"/>
            <c:explosion val="6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BF-4D26-8E99-FEACDBDF5200}"/>
              </c:ext>
            </c:extLst>
          </c:dPt>
          <c:dPt>
            <c:idx val="3"/>
            <c:explosion val="4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BF-4D26-8E99-FEACDBDF5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[HotelSurvey_Final.xlsx]TELJES!$E$49:$E$52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[HotelSurvey_Final.xlsx]TELJES!$F$49:$F$52</c:f>
              <c:numCache>
                <c:formatCode>0%</c:formatCode>
                <c:ptCount val="4"/>
                <c:pt idx="0">
                  <c:v>0.22087244616234128</c:v>
                </c:pt>
                <c:pt idx="1">
                  <c:v>0.21921590281612377</c:v>
                </c:pt>
                <c:pt idx="2">
                  <c:v>0.3053561568194369</c:v>
                </c:pt>
                <c:pt idx="3">
                  <c:v>0.25455549420209828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CBF-4D26-8E99-FEACDBDF5200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18</a:t>
            </a:r>
            <a:r>
              <a:rPr lang="hu-HU" baseline="0" dirty="0"/>
              <a:t> – 35 évesek</a:t>
            </a:r>
            <a:endParaRPr lang="hu-HU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0700969987447235"/>
          <c:y val="0.22543432993385049"/>
          <c:w val="0.32800958575830202"/>
          <c:h val="0.55676903855652748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32-40AD-9788-4EB2E591C58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32-40AD-9788-4EB2E591C5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'[HotelSurvey_Final.xlsx]18-35'!$E$45:$E$46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'[HotelSurvey_Final.xlsx]18-35'!$F$45:$F$46</c:f>
              <c:numCache>
                <c:formatCode>0%</c:formatCode>
                <c:ptCount val="2"/>
                <c:pt idx="0">
                  <c:v>0.54838709677419362</c:v>
                </c:pt>
                <c:pt idx="1">
                  <c:v>0.45161290322580655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32-40AD-9788-4EB2E591C585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35 – 50 évesek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1496916010498693"/>
          <c:y val="0.16743073782443865"/>
          <c:w val="0.40339523184601922"/>
          <c:h val="0.6723253864100321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45-43DE-8EF0-E14FDEC18B0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45-43DE-8EF0-E14FDEC18B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'[HotelSurvey_Final.xlsx]35-50'!$E$45:$E$46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'[HotelSurvey_Final.xlsx]35-50'!$F$45:$F$46</c:f>
              <c:numCache>
                <c:formatCode>0%</c:formatCode>
                <c:ptCount val="2"/>
                <c:pt idx="0">
                  <c:v>0.56083429895712633</c:v>
                </c:pt>
                <c:pt idx="1">
                  <c:v>0.43916570104287384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45-43DE-8EF0-E14FDEC18B0D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50</a:t>
            </a:r>
            <a:r>
              <a:rPr lang="hu-HU" baseline="0" dirty="0"/>
              <a:t> – 65 évesek</a:t>
            </a:r>
            <a:endParaRPr lang="hu-HU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0831934665387239"/>
          <c:y val="0.15680527537363614"/>
          <c:w val="0.36791986666167353"/>
          <c:h val="0.656374915945424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F8-4416-B4E2-4074B1AFFE8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F8-4416-B4E2-4074B1AFFE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'[HotelSurvey_Final.xlsx]50-65'!$E$45:$E$46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'[HotelSurvey_Final.xlsx]50-65'!$F$45:$F$46</c:f>
              <c:numCache>
                <c:formatCode>0%</c:formatCode>
                <c:ptCount val="2"/>
                <c:pt idx="0">
                  <c:v>0.53832902670111971</c:v>
                </c:pt>
                <c:pt idx="1">
                  <c:v>0.46167097329888046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F8-4416-B4E2-4074B1AFFE8D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65+</a:t>
            </a:r>
            <a:r>
              <a:rPr lang="hu-HU" baseline="0" dirty="0"/>
              <a:t> évesek</a:t>
            </a:r>
            <a:endParaRPr lang="hu-HU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4955677819781644"/>
          <c:y val="0.19028246983435035"/>
          <c:w val="0.37742405745260738"/>
          <c:h val="0.64034614201020457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1D-445C-B312-DB2257ACCAB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1D-445C-B312-DB2257ACCA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'[HotelSurvey_Final.xlsx]65+'!$E$45:$E$46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'[HotelSurvey_Final.xlsx]65+'!$F$45:$F$46</c:f>
              <c:numCache>
                <c:formatCode>0%</c:formatCode>
                <c:ptCount val="2"/>
                <c:pt idx="0">
                  <c:v>0.6165048543689321</c:v>
                </c:pt>
                <c:pt idx="1">
                  <c:v>0.38349514563106796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1D-445C-B312-DB2257ACCABF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00" dirty="0"/>
              <a:t>Családdal</a:t>
            </a:r>
            <a:r>
              <a:rPr lang="hu-HU" sz="1600" baseline="0" dirty="0"/>
              <a:t> utazók</a:t>
            </a:r>
            <a:endParaRPr lang="hu-HU" sz="1600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F7-418C-BA31-4060A786949F}"/>
              </c:ext>
            </c:extLst>
          </c:dPt>
          <c:dPt>
            <c:idx val="1"/>
            <c:explosion val="4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F7-418C-BA31-4060A78694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[HotelSurvey_Final.xlsx]TELJES!$K$61:$K$62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[HotelSurvey_Final.xlsx]TELJES!$L$61:$L$62</c:f>
              <c:numCache>
                <c:formatCode>0%</c:formatCode>
                <c:ptCount val="2"/>
                <c:pt idx="0">
                  <c:v>0.59873817034700316</c:v>
                </c:pt>
                <c:pt idx="1">
                  <c:v>0.39873817034700326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F7-418C-BA31-4060A786949F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00" dirty="0"/>
              <a:t>Párban</a:t>
            </a:r>
            <a:r>
              <a:rPr lang="hu-HU" sz="1600" baseline="0" dirty="0"/>
              <a:t> utazók</a:t>
            </a:r>
            <a:endParaRPr lang="hu-HU" sz="1600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BC-4287-A74C-95D2375EFD0B}"/>
              </c:ext>
            </c:extLst>
          </c:dPt>
          <c:dPt>
            <c:idx val="1"/>
            <c:explosion val="7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BC-4287-A74C-95D2375EFD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[HotelSurvey_Final.xlsx]TELJES!$Q$61:$Q$62</c:f>
              <c:strCache>
                <c:ptCount val="2"/>
                <c:pt idx="0">
                  <c:v>Igaz - inkább igaz</c:v>
                </c:pt>
                <c:pt idx="1">
                  <c:v>Nem - inkább nem igaz</c:v>
                </c:pt>
              </c:strCache>
            </c:strRef>
          </c:cat>
          <c:val>
            <c:numRef>
              <c:f>[HotelSurvey_Final.xlsx]TELJES!$R$61:$R$62</c:f>
              <c:numCache>
                <c:formatCode>0%</c:formatCode>
                <c:ptCount val="2"/>
                <c:pt idx="0">
                  <c:v>0.53604294478527592</c:v>
                </c:pt>
                <c:pt idx="1">
                  <c:v>0.45820552147239263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BC-4287-A74C-95D2375EFD0B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8710681572966645"/>
          <c:y val="0"/>
          <c:w val="0.61389285522983106"/>
          <c:h val="0.91856864004132932"/>
        </c:manualLayout>
      </c:layout>
      <c:pieChart>
        <c:varyColors val="1"/>
        <c:ser>
          <c:idx val="0"/>
          <c:order val="0"/>
          <c:explosion val="4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3D-4F3C-8EAE-99E81294EFF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3D-4F3C-8EAE-99E81294EFFA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3D-4F3C-8EAE-99E81294EFF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3D-4F3C-8EAE-99E81294EFFA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48%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C3D-4F3C-8EAE-99E81294EF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[HotelSurvey_Final.xlsx]TELJES!$E$55:$E$58</c:f>
              <c:strCache>
                <c:ptCount val="4"/>
                <c:pt idx="0">
                  <c:v>Igaz</c:v>
                </c:pt>
                <c:pt idx="1">
                  <c:v>Inkább igaz</c:v>
                </c:pt>
                <c:pt idx="2">
                  <c:v>Inkább nem igaz</c:v>
                </c:pt>
                <c:pt idx="3">
                  <c:v>Nem igaz</c:v>
                </c:pt>
              </c:strCache>
            </c:strRef>
          </c:cat>
          <c:val>
            <c:numRef>
              <c:f>[HotelSurvey_Final.xlsx]TELJES!$F$55:$F$58</c:f>
              <c:numCache>
                <c:formatCode>0%</c:formatCode>
                <c:ptCount val="4"/>
                <c:pt idx="0">
                  <c:v>8.3587046775532831E-2</c:v>
                </c:pt>
                <c:pt idx="1">
                  <c:v>0.18378079158593971</c:v>
                </c:pt>
                <c:pt idx="2">
                  <c:v>0.25768059784112929</c:v>
                </c:pt>
                <c:pt idx="3">
                  <c:v>0.47495156379739834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3D-4F3C-8EAE-99E81294EFFA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043958394089622E-2"/>
          <c:y val="0.90890976691692571"/>
          <c:w val="0.81776377952755908"/>
          <c:h val="8.800381257990974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.svg"/><Relationship Id="rId1" Type="http://schemas.openxmlformats.org/officeDocument/2006/relationships/image" Target="../media/image31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hu" sz="2400" dirty="0"/>
            <a:t>DEMOGRÁFIA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hu" sz="2400" dirty="0"/>
            <a:t>UTAZÁSI SZOKÁSOK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hu" sz="2400" dirty="0"/>
            <a:t>JÁRVÁNYHELYZET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Emberek csoportja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Bőrönd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Face with mask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" sz="2400" kern="1200" dirty="0"/>
            <a:t>DEMOGRÁFIA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" sz="2400" kern="1200" dirty="0"/>
            <a:t>UTAZÁSI SZOKÁSOK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" sz="2400" kern="1200" dirty="0"/>
            <a:t>JÁRVÁNYHELYZET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0.45718</cdr:x>
      <cdr:y>0.4096</cdr:y>
    </cdr:from>
    <cdr:to>
      <cdr:x>0.54282</cdr:x>
      <cdr:y>0.5904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xmlns="" id="{5FB517E4-5D49-4A47-8CC7-AFFDECEA9380}"/>
            </a:ext>
          </a:extLst>
        </cdr:cNvPr>
        <cdr:cNvSpPr txBox="1"/>
      </cdr:nvSpPr>
      <cdr:spPr>
        <a:xfrm xmlns:a="http://schemas.openxmlformats.org/drawingml/2006/main">
          <a:off x="4881562" y="20716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0.02141</cdr:x>
      <cdr:y>0.06215</cdr:y>
    </cdr:from>
    <cdr:to>
      <cdr:x>0.27743</cdr:x>
      <cdr:y>0.23917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xmlns="" id="{464BD7FD-B26D-4CFD-BB46-E223D3C8F1E8}"/>
            </a:ext>
          </a:extLst>
        </cdr:cNvPr>
        <cdr:cNvSpPr txBox="1"/>
      </cdr:nvSpPr>
      <cdr:spPr>
        <a:xfrm xmlns:a="http://schemas.openxmlformats.org/drawingml/2006/main">
          <a:off x="228601" y="314324"/>
          <a:ext cx="2733675" cy="895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0.00089</cdr:x>
      <cdr:y>0.30132</cdr:y>
    </cdr:from>
    <cdr:to>
      <cdr:x>0.5165</cdr:x>
      <cdr:y>0.69868</cdr:y>
    </cdr:to>
    <cdr:sp macro="" textlink="">
      <cdr:nvSpPr>
        <cdr:cNvPr id="4" name="Szövegdoboz 3">
          <a:extLst xmlns:a="http://schemas.openxmlformats.org/drawingml/2006/main">
            <a:ext uri="{FF2B5EF4-FFF2-40B4-BE49-F238E27FC236}">
              <a16:creationId xmlns:a16="http://schemas.microsoft.com/office/drawing/2014/main" xmlns="" id="{BC4D3B8F-2A34-4C97-83FE-C653363711CA}"/>
            </a:ext>
          </a:extLst>
        </cdr:cNvPr>
        <cdr:cNvSpPr txBox="1"/>
      </cdr:nvSpPr>
      <cdr:spPr>
        <a:xfrm xmlns:a="http://schemas.openxmlformats.org/drawingml/2006/main">
          <a:off x="9523" y="1523999"/>
          <a:ext cx="5505448" cy="200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3200" dirty="0"/>
            <a:t>10-ből 6 ember utazási kedvét nem befolyásolja a vírushelyzet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4DCE5-411A-4E42-AD3C-2494A4EAE779}" type="datetime1">
              <a:rPr lang="hu-HU" smtClean="0"/>
              <a:pPr rtl="0"/>
              <a:t>2020. 10. 29.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368516-3842-4620-B9B3-67F535CB3A5D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/>
              <a:t>Mintaszöveg szerkesztése</a:t>
            </a:r>
            <a:endParaRPr lang="en-US"/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Téglalap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Téglalap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Téglalap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Csoport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átum hely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8BDBE0D-D7BD-4B72-8656-1BA1EE15204D}" type="datetime1">
              <a:rPr lang="hu-HU" smtClean="0"/>
              <a:pPr rtl="0"/>
              <a:t>2020. 10. 29.</a:t>
            </a:fld>
            <a:endParaRPr lang="en-US" dirty="0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64A21-2A73-421C-B26A-59E41BBEFBEB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CBEE9-063A-466D-A69B-CD20FA75015F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A52B9-A8AB-438E-B534-4C40C3A9E74F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Téglalap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Téglalap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Téglalap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6" name="Csoport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11F62F7-5E21-4DF6-AD45-F2360C22BAAE}" type="datetime1">
              <a:rPr lang="hu-HU" smtClean="0"/>
              <a:pPr rtl="0"/>
              <a:t>2020. 10. 29.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AD0CF7-F942-4A78-BD5B-565FEA1F0330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1E64E-AF4C-4D8A-B1A2-6376454CC97D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B3493-9A23-4FBB-AEE0-C0E6D5F3648B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45F6E80-D825-48C2-9648-1D1B31372F92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8977A4C8-8FD0-44EA-A473-E0338D05B7ED}" type="datetime1">
              <a:rPr lang="hu-HU" smtClean="0"/>
              <a:pPr rtl="0"/>
              <a:t>2020. 10. 29.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églalap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Téglalap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Mintacím stílusának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"/>
              <a:t>Mintaszöveg szerkesztése</a:t>
            </a:r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150E88-5DA4-48FE-971C-3A8E0386704F}" type="datetime1">
              <a:rPr lang="hu-HU" smtClean="0"/>
              <a:pPr rtl="0"/>
              <a:t>2020. 10. 29.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Téglalap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2" y="2686394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hu" sz="4400">
                <a:solidFill>
                  <a:schemeClr val="tx1"/>
                </a:solidFill>
              </a:rPr>
              <a:t>SZÁLLODAI KÖRKÉP 2020</a:t>
            </a:r>
            <a:endParaRPr lang="h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833F968-19B3-411D-83D2-C0847A95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57200"/>
            <a:ext cx="11449050" cy="1195731"/>
          </a:xfrm>
        </p:spPr>
        <p:txBody>
          <a:bodyPr/>
          <a:lstStyle/>
          <a:p>
            <a:pPr algn="ctr"/>
            <a:r>
              <a:rPr lang="hu-HU" dirty="0"/>
              <a:t>Tájékozódom a kiválasztott szálloda járványügyi óvintézkedéseiről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8BAA4A85-9D19-4D06-9DE5-FC2ED869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655EC98-2A22-4DFC-9AD4-F912806CDF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9265993"/>
              </p:ext>
            </p:extLst>
          </p:nvPr>
        </p:nvGraphicFramePr>
        <p:xfrm>
          <a:off x="4819650" y="1652931"/>
          <a:ext cx="6858000" cy="474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A9FD3B0E-67FB-492C-89E9-8030327A4FE2}"/>
              </a:ext>
            </a:extLst>
          </p:cNvPr>
          <p:cNvSpPr txBox="1"/>
          <p:nvPr/>
        </p:nvSpPr>
        <p:spPr>
          <a:xfrm>
            <a:off x="561975" y="2498004"/>
            <a:ext cx="453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63% tájékozódik érkezés előtt</a:t>
            </a:r>
          </a:p>
        </p:txBody>
      </p:sp>
    </p:spTree>
    <p:extLst>
      <p:ext uri="{BB962C8B-B14F-4D97-AF65-F5344CB8AC3E}">
        <p14:creationId xmlns:p14="http://schemas.microsoft.com/office/powerpoint/2010/main" xmlns="" val="93425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F6F3C6B-14D7-475C-828C-FAB294DA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62" y="457200"/>
            <a:ext cx="11344275" cy="11004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Nem okoz gondot egészségügyi nyilatkozat kitöltése a szállodai bejelentkezéskor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0EAD4935-8E8E-4228-A302-A281310F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E75859CE-D5B4-4D45-94F3-2557259538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6092598"/>
              </p:ext>
            </p:extLst>
          </p:nvPr>
        </p:nvGraphicFramePr>
        <p:xfrm>
          <a:off x="4935207" y="1557681"/>
          <a:ext cx="6675768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197C2810-933F-4BC8-B9E0-25937A5099A7}"/>
              </a:ext>
            </a:extLst>
          </p:cNvPr>
          <p:cNvSpPr txBox="1"/>
          <p:nvPr/>
        </p:nvSpPr>
        <p:spPr>
          <a:xfrm>
            <a:off x="561975" y="2498004"/>
            <a:ext cx="453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87% elfogadja, hogy egészségügyi nyilatkozatot töltsön ki</a:t>
            </a:r>
          </a:p>
        </p:txBody>
      </p:sp>
    </p:spTree>
    <p:extLst>
      <p:ext uri="{BB962C8B-B14F-4D97-AF65-F5344CB8AC3E}">
        <p14:creationId xmlns:p14="http://schemas.microsoft.com/office/powerpoint/2010/main" xmlns="" val="10094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D73C4CD-EABE-4D31-9C24-9B7A04F6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457200"/>
            <a:ext cx="11363325" cy="111000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Nem okoz gondot a lázmérés a szállodai tartózkodásom során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67A244FB-7A8C-461D-8BD1-BD51FCD5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8A7F85B8-10B5-4F8D-9014-6C8E4D46E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3666239"/>
              </p:ext>
            </p:extLst>
          </p:nvPr>
        </p:nvGraphicFramePr>
        <p:xfrm>
          <a:off x="4943475" y="1567206"/>
          <a:ext cx="6834187" cy="462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BCC3D8FE-73C3-4ABC-BD99-9A1E5870B854}"/>
              </a:ext>
            </a:extLst>
          </p:cNvPr>
          <p:cNvSpPr txBox="1"/>
          <p:nvPr/>
        </p:nvSpPr>
        <p:spPr>
          <a:xfrm>
            <a:off x="561975" y="2498004"/>
            <a:ext cx="453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89% elfogadja, hogy többször is mérjék a lázát</a:t>
            </a:r>
          </a:p>
        </p:txBody>
      </p:sp>
    </p:spTree>
    <p:extLst>
      <p:ext uri="{BB962C8B-B14F-4D97-AF65-F5344CB8AC3E}">
        <p14:creationId xmlns:p14="http://schemas.microsoft.com/office/powerpoint/2010/main" xmlns="" val="322248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hu" dirty="0"/>
              <a:t>3647 kitöltött kérdőiv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320044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40C4427-F143-4774-8FC7-B4714E08B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19481"/>
          </a:xfrm>
        </p:spPr>
        <p:txBody>
          <a:bodyPr/>
          <a:lstStyle/>
          <a:p>
            <a:pPr algn="ctr"/>
            <a:r>
              <a:rPr lang="hu-HU" dirty="0"/>
              <a:t>Kitöltők életkora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99C5831-EFF1-4EF3-9D7F-FC1E13A6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7A52B9-A8AB-438E-B534-4C40C3A9E74F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98C939EC-99BD-4370-9925-9CC4F9B71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9715182"/>
              </p:ext>
            </p:extLst>
          </p:nvPr>
        </p:nvGraphicFramePr>
        <p:xfrm>
          <a:off x="2085975" y="1362075"/>
          <a:ext cx="7591425" cy="485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6525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32DD3EA-7E20-4CE6-9D09-A193A342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457200"/>
            <a:ext cx="11401425" cy="62423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járvány befolyásolja az utazási kedvemet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1BE91BDE-F9DA-43DA-A2CC-D11E741E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59ED262-3F16-4184-A624-182BD28D4A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072429"/>
              </p:ext>
            </p:extLst>
          </p:nvPr>
        </p:nvGraphicFramePr>
        <p:xfrm>
          <a:off x="757236" y="1343026"/>
          <a:ext cx="10677525" cy="505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487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43E8667-552D-476F-B56A-9DF46BB1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738531"/>
          </a:xfrm>
        </p:spPr>
        <p:txBody>
          <a:bodyPr/>
          <a:lstStyle/>
          <a:p>
            <a:pPr algn="ctr"/>
            <a:r>
              <a:rPr lang="hu-HU" dirty="0"/>
              <a:t>Utazási kedv korosztályok szerint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591DCC63-F049-4B1F-A239-79699313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3186C3D7-15DE-4185-81DB-9110A02C5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5120802"/>
              </p:ext>
            </p:extLst>
          </p:nvPr>
        </p:nvGraphicFramePr>
        <p:xfrm>
          <a:off x="557212" y="1097278"/>
          <a:ext cx="4452938" cy="256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9E398662-3F3D-42E3-8521-C7398BE82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6364967"/>
              </p:ext>
            </p:extLst>
          </p:nvPr>
        </p:nvGraphicFramePr>
        <p:xfrm>
          <a:off x="6698303" y="1195731"/>
          <a:ext cx="3874447" cy="2352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EFD57167-8D2B-46A0-BC4C-839D786D00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9110619"/>
              </p:ext>
            </p:extLst>
          </p:nvPr>
        </p:nvGraphicFramePr>
        <p:xfrm>
          <a:off x="677228" y="3657599"/>
          <a:ext cx="4212906" cy="256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58FD639F-90F6-4761-AAEA-185B76CCF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40316542"/>
              </p:ext>
            </p:extLst>
          </p:nvPr>
        </p:nvGraphicFramePr>
        <p:xfrm>
          <a:off x="6529073" y="3657599"/>
          <a:ext cx="4212906" cy="2352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8761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A7B8948-E973-4900-BE8B-4D36C511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3" y="457200"/>
            <a:ext cx="11351173" cy="1266497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 járvány befolyásolja az utazási kedvemet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05F3DAC3-9147-4CDF-BEBA-8692A03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2C549443-3B2B-455D-8B0E-BE6FF65E0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2375047"/>
              </p:ext>
            </p:extLst>
          </p:nvPr>
        </p:nvGraphicFramePr>
        <p:xfrm>
          <a:off x="1077309" y="2836535"/>
          <a:ext cx="5018690" cy="338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5F4C504-6452-40B8-93D2-B5164B8B6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1597471"/>
              </p:ext>
            </p:extLst>
          </p:nvPr>
        </p:nvGraphicFramePr>
        <p:xfrm>
          <a:off x="5970627" y="2836535"/>
          <a:ext cx="5018689" cy="338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889EBE21-1160-4726-A826-27F46E001F4F}"/>
              </a:ext>
            </a:extLst>
          </p:cNvPr>
          <p:cNvSpPr txBox="1"/>
          <p:nvPr/>
        </p:nvSpPr>
        <p:spPr>
          <a:xfrm>
            <a:off x="1447800" y="1723697"/>
            <a:ext cx="8591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A családdal utazók utazási kedvét jobban befolyásolja a járványhelyzet</a:t>
            </a:r>
          </a:p>
        </p:txBody>
      </p:sp>
    </p:spTree>
    <p:extLst>
      <p:ext uri="{BB962C8B-B14F-4D97-AF65-F5344CB8AC3E}">
        <p14:creationId xmlns:p14="http://schemas.microsoft.com/office/powerpoint/2010/main" xmlns="" val="350404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9EB8873-C919-4273-8D8A-00C7A7007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457200"/>
            <a:ext cx="11315700" cy="10242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Nem tervezek szállodába menni a jelen helyzetben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E7FB8810-4F14-4C7B-A356-5484AAF5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3E7B04FD-1D4A-41FE-8AC5-BFED8FD1040E}"/>
              </a:ext>
            </a:extLst>
          </p:cNvPr>
          <p:cNvSpPr txBox="1"/>
          <p:nvPr/>
        </p:nvSpPr>
        <p:spPr>
          <a:xfrm>
            <a:off x="561975" y="2498004"/>
            <a:ext cx="453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10-ből 7-en terveznek belföldi szállodai pihenést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175C59B-CF47-47CB-A930-7F51C889C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7417175"/>
              </p:ext>
            </p:extLst>
          </p:nvPr>
        </p:nvGraphicFramePr>
        <p:xfrm>
          <a:off x="5095876" y="1668172"/>
          <a:ext cx="6534150" cy="436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9749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5806468-6835-4D94-948C-63002AA3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642594"/>
            <a:ext cx="11296650" cy="11385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Nem tervezek szállodába menni a jelen helyzetben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E250621F-5803-4320-A7C5-74FCF961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0BD88910-DDD9-4B7A-BF10-402F53734B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7512919"/>
              </p:ext>
            </p:extLst>
          </p:nvPr>
        </p:nvGraphicFramePr>
        <p:xfrm>
          <a:off x="438150" y="2562225"/>
          <a:ext cx="4962525" cy="3472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EC61D53-D232-4E06-84EB-37396CE258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4438068"/>
              </p:ext>
            </p:extLst>
          </p:nvPr>
        </p:nvGraphicFramePr>
        <p:xfrm>
          <a:off x="6417316" y="2562225"/>
          <a:ext cx="5317484" cy="3472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A94ACD99-986C-417D-ACAE-F6980AAAFBBE}"/>
              </a:ext>
            </a:extLst>
          </p:cNvPr>
          <p:cNvSpPr txBox="1"/>
          <p:nvPr/>
        </p:nvSpPr>
        <p:spPr>
          <a:xfrm>
            <a:off x="600075" y="1905000"/>
            <a:ext cx="11134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A családdal utazók kevésbé terveznek szállodába menni, mint a párban utazók</a:t>
            </a:r>
          </a:p>
        </p:txBody>
      </p:sp>
    </p:spTree>
    <p:extLst>
      <p:ext uri="{BB962C8B-B14F-4D97-AF65-F5344CB8AC3E}">
        <p14:creationId xmlns:p14="http://schemas.microsoft.com/office/powerpoint/2010/main" xmlns="" val="122573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657B43B-A529-475C-B759-6E107845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499719"/>
            <a:ext cx="11372850" cy="9004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Anyagi okok miatt nem tervezek szállodába menni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CA838817-7072-48DC-A7EC-26C322A2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77358-1C37-4F07-9A78-BAC0F950DA57}" type="datetime1">
              <a:rPr lang="hu-HU" smtClean="0"/>
              <a:pPr rtl="0"/>
              <a:t>2020. 10. 29.</a:t>
            </a:fld>
            <a:endParaRPr lang="en-US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5AE00904-8182-41D8-930E-C9D1CE48C327}"/>
              </a:ext>
            </a:extLst>
          </p:cNvPr>
          <p:cNvSpPr txBox="1"/>
          <p:nvPr/>
        </p:nvSpPr>
        <p:spPr>
          <a:xfrm>
            <a:off x="561975" y="2498004"/>
            <a:ext cx="4533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10-ből 7 ember továbbra is tud költeni belföldi szállodai pihenésre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56C381B-21B7-42E7-A694-7EC1D44856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961303"/>
              </p:ext>
            </p:extLst>
          </p:nvPr>
        </p:nvGraphicFramePr>
        <p:xfrm>
          <a:off x="4791075" y="1676400"/>
          <a:ext cx="6686550" cy="435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61918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824_TF78438558" id="{AB246F2A-2CBF-491E-A6C5-29DA362F2C33}" vid="{99588252-1777-460A-BE9C-614E107CF06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{EEEAE09A-0B89-4C3B-A4B8-71DC110ACAD4}tf78438558_win32</Template>
  <TotalTime>280</TotalTime>
  <Words>188</Words>
  <Application>Microsoft Office PowerPoint</Application>
  <PresentationFormat>Egyéni</PresentationFormat>
  <Paragraphs>47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SavonVTI</vt:lpstr>
      <vt:lpstr>SZÁLLODAI KÖRKÉP 2020</vt:lpstr>
      <vt:lpstr>3647 kitöltött kérdőiv</vt:lpstr>
      <vt:lpstr>Kitöltők életkora</vt:lpstr>
      <vt:lpstr>A járvány befolyásolja az utazási kedvemet</vt:lpstr>
      <vt:lpstr>Utazási kedv korosztályok szerint</vt:lpstr>
      <vt:lpstr>A járvány befolyásolja az utazási kedvemet</vt:lpstr>
      <vt:lpstr>Nem tervezek szállodába menni a jelen helyzetben</vt:lpstr>
      <vt:lpstr>Nem tervezek szállodába menni a jelen helyzetben</vt:lpstr>
      <vt:lpstr>Anyagi okok miatt nem tervezek szállodába menni</vt:lpstr>
      <vt:lpstr>Tájékozódom a kiválasztott szálloda járványügyi óvintézkedéseiről</vt:lpstr>
      <vt:lpstr>Nem okoz gondot egészségügyi nyilatkozat kitöltése a szállodai bejelentkezéskor</vt:lpstr>
      <vt:lpstr>Nem okoz gondot a lázmérés a szállodai tartózkodásom során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Szilvia Pázmándy</dc:creator>
  <cp:lastModifiedBy>turizmus03</cp:lastModifiedBy>
  <cp:revision>3</cp:revision>
  <dcterms:created xsi:type="dcterms:W3CDTF">2020-10-20T16:08:29Z</dcterms:created>
  <dcterms:modified xsi:type="dcterms:W3CDTF">2020-10-29T10:48:04Z</dcterms:modified>
</cp:coreProperties>
</file>